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6" r:id="rId2"/>
    <p:sldId id="262" r:id="rId3"/>
    <p:sldId id="259" r:id="rId4"/>
    <p:sldId id="261" r:id="rId5"/>
    <p:sldId id="264" r:id="rId6"/>
    <p:sldId id="263" r:id="rId7"/>
    <p:sldId id="260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69A4D-9008-4EBE-ACDE-9967461BE462}" type="datetimeFigureOut">
              <a:rPr lang="en-US" smtClean="0"/>
              <a:pPr/>
              <a:t>5/14/2011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42AE3-1AB7-48DD-BE36-8F7CE2D09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42AE3-1AB7-48DD-BE36-8F7CE2D096C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8050-E897-4618-86A3-2970BED92C97}" type="datetimeFigureOut">
              <a:rPr lang="en-US" smtClean="0"/>
              <a:pPr/>
              <a:t>5/14/2011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3F51-C11D-4AC7-8F46-303950CCE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8050-E897-4618-86A3-2970BED92C97}" type="datetimeFigureOut">
              <a:rPr lang="en-US" smtClean="0"/>
              <a:pPr/>
              <a:t>5/14/2011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3F51-C11D-4AC7-8F46-303950CCE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8050-E897-4618-86A3-2970BED92C97}" type="datetimeFigureOut">
              <a:rPr lang="en-US" smtClean="0"/>
              <a:pPr/>
              <a:t>5/14/2011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3F51-C11D-4AC7-8F46-303950CCE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8050-E897-4618-86A3-2970BED92C97}" type="datetimeFigureOut">
              <a:rPr lang="en-US" smtClean="0"/>
              <a:pPr/>
              <a:t>5/14/2011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3F51-C11D-4AC7-8F46-303950CCE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8050-E897-4618-86A3-2970BED92C97}" type="datetimeFigureOut">
              <a:rPr lang="en-US" smtClean="0"/>
              <a:pPr/>
              <a:t>5/14/2011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3F51-C11D-4AC7-8F46-303950CCE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8050-E897-4618-86A3-2970BED92C97}" type="datetimeFigureOut">
              <a:rPr lang="en-US" smtClean="0"/>
              <a:pPr/>
              <a:t>5/14/2011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3F51-C11D-4AC7-8F46-303950CCE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8050-E897-4618-86A3-2970BED92C97}" type="datetimeFigureOut">
              <a:rPr lang="en-US" smtClean="0"/>
              <a:pPr/>
              <a:t>5/14/2011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3F51-C11D-4AC7-8F46-303950CCE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8050-E897-4618-86A3-2970BED92C97}" type="datetimeFigureOut">
              <a:rPr lang="en-US" smtClean="0"/>
              <a:pPr/>
              <a:t>5/14/2011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3F51-C11D-4AC7-8F46-303950CCE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8050-E897-4618-86A3-2970BED92C97}" type="datetimeFigureOut">
              <a:rPr lang="en-US" smtClean="0"/>
              <a:pPr/>
              <a:t>5/14/2011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3F51-C11D-4AC7-8F46-303950CCE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8050-E897-4618-86A3-2970BED92C97}" type="datetimeFigureOut">
              <a:rPr lang="en-US" smtClean="0"/>
              <a:pPr/>
              <a:t>5/14/2011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3F51-C11D-4AC7-8F46-303950CCE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08050-E897-4618-86A3-2970BED92C97}" type="datetimeFigureOut">
              <a:rPr lang="en-US" smtClean="0"/>
              <a:pPr/>
              <a:t>5/14/2011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3F51-C11D-4AC7-8F46-303950CCE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08050-E897-4618-86A3-2970BED92C97}" type="datetimeFigureOut">
              <a:rPr lang="en-US" smtClean="0"/>
              <a:pPr/>
              <a:t>5/14/2011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03F51-C11D-4AC7-8F46-303950CCE6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TEST-TAKING</a:t>
            </a:r>
            <a:br>
              <a:rPr lang="en-US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en-US" sz="6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STRATEGIES</a:t>
            </a:r>
            <a:endParaRPr lang="en-US" sz="6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  <a:p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It will be okay.</a:t>
            </a:r>
            <a:endParaRPr lang="en-US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Test-Taking Strategies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2667000"/>
            <a:ext cx="3882473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8000" dirty="0" smtClean="0"/>
              <a:t>PREPARE</a:t>
            </a:r>
            <a:endParaRPr lang="en-US" sz="8000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2057400"/>
            <a:ext cx="2491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Get a good night’s sleep.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67400" y="2133600"/>
            <a:ext cx="29278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Eat and drink what you need.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18160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Pencils and </a:t>
            </a:r>
            <a:r>
              <a:rPr lang="en-US" sz="2000" dirty="0" smtClean="0"/>
              <a:t>erasers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934200" y="4953000"/>
            <a:ext cx="1306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Arrive early.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09800" y="6019800"/>
            <a:ext cx="5194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Stretch, move, laugh to warm up and release tension.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0" y="4343400"/>
            <a:ext cx="4743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Take a practice test or find out about the format.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752600" y="4724400"/>
            <a:ext cx="4612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allowed, sit where you are most comfortable.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  <p:bldP spid="7" grpId="0"/>
      <p:bldP spid="7" grpId="1"/>
      <p:bldP spid="8" grpId="0"/>
      <p:bldP spid="8" grpId="1"/>
      <p:bldP spid="9" grpId="0"/>
      <p:bldP spid="9" grpId="1"/>
      <p:bldP spid="10" grpId="0"/>
      <p:bldP spid="10" grpId="1"/>
      <p:bldP spid="11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Test-Taking Strategies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2971800"/>
            <a:ext cx="53340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/>
              <a:t>SCAN the entire test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>
            <a:off x="1371600" y="4114800"/>
            <a:ext cx="62484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smtClean="0"/>
              <a:t>What is the most difficult? What seems familiar?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971800" y="2209800"/>
            <a:ext cx="3444213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3200" dirty="0" smtClean="0"/>
              <a:t>What  FORMAT (S)?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 flipH="1">
            <a:off x="2362200" y="5029200"/>
            <a:ext cx="3733800" cy="5847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How long is the test?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Test-Taking Strategies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66800" y="2286000"/>
            <a:ext cx="76962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You don’t have to start at the beginning.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819400" y="3810000"/>
            <a:ext cx="3883076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Take some mental and physical breaks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Test-Taking Strategies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743200"/>
            <a:ext cx="7315200" cy="258532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Be certain you understand and follow the DIRECTIONS.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2299295" y="1905000"/>
            <a:ext cx="45454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2"/>
                </a:solidFill>
              </a:rPr>
              <a:t>ASK Facilitator for clarification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Test-Taking Strategies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3886200"/>
            <a:ext cx="4648200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Check your    answers.</a:t>
            </a:r>
            <a:endParaRPr lang="en-US" sz="72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2362200"/>
            <a:ext cx="8839200" cy="10156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Manage your answer sheet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Test-Taking Strategies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4600" y="2514600"/>
            <a:ext cx="2252027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400" dirty="0" smtClean="0"/>
              <a:t>BREATHE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4038600"/>
            <a:ext cx="2252027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4400" dirty="0" smtClean="0"/>
              <a:t>BREATHE</a:t>
            </a:r>
            <a:endParaRPr lang="en-US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5410200" y="3581400"/>
            <a:ext cx="2723181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5400" dirty="0" smtClean="0"/>
              <a:t>BREATHE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Test-Taking Strategies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6800" y="2590800"/>
            <a:ext cx="7076361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6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REWARD YOURSELF</a:t>
            </a:r>
          </a:p>
          <a:p>
            <a:pPr algn="ctr"/>
            <a:r>
              <a:rPr lang="en-US" sz="6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WHEN IT’S OVER!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</TotalTime>
  <Words>147</Words>
  <Application>Microsoft Office PowerPoint</Application>
  <PresentationFormat>On-screen Show (4:3)</PresentationFormat>
  <Paragraphs>34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TEST-TAKING STRATEGIES</vt:lpstr>
      <vt:lpstr>Test-Taking Strategies</vt:lpstr>
      <vt:lpstr>Test-Taking Strategies</vt:lpstr>
      <vt:lpstr>Test-Taking Strategies</vt:lpstr>
      <vt:lpstr>Test-Taking Strategies</vt:lpstr>
      <vt:lpstr>Test-Taking Strategies</vt:lpstr>
      <vt:lpstr>Test-Taking Strategies</vt:lpstr>
      <vt:lpstr>Test-Taking Strategies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27, 2010</dc:title>
  <dc:creator>Owner</dc:creator>
  <cp:lastModifiedBy>Pat</cp:lastModifiedBy>
  <cp:revision>14</cp:revision>
  <dcterms:created xsi:type="dcterms:W3CDTF">2010-01-27T20:19:43Z</dcterms:created>
  <dcterms:modified xsi:type="dcterms:W3CDTF">2011-05-14T15:38:55Z</dcterms:modified>
</cp:coreProperties>
</file>