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0"/>
    <p:restoredTop sz="86410"/>
  </p:normalViewPr>
  <p:slideViewPr>
    <p:cSldViewPr>
      <p:cViewPr varScale="1">
        <p:scale>
          <a:sx n="110" d="100"/>
          <a:sy n="110" d="100"/>
        </p:scale>
        <p:origin x="-5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CD254-69A1-4E95-BBF9-B7F70FB53F70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C75B-8305-4091-9417-137564E8B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CD254-69A1-4E95-BBF9-B7F70FB53F70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C75B-8305-4091-9417-137564E8B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CD254-69A1-4E95-BBF9-B7F70FB53F70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C75B-8305-4091-9417-137564E8B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CD254-69A1-4E95-BBF9-B7F70FB53F70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C75B-8305-4091-9417-137564E8B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CD254-69A1-4E95-BBF9-B7F70FB53F70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C75B-8305-4091-9417-137564E8B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CD254-69A1-4E95-BBF9-B7F70FB53F70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C75B-8305-4091-9417-137564E8B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CD254-69A1-4E95-BBF9-B7F70FB53F70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C75B-8305-4091-9417-137564E8B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CD254-69A1-4E95-BBF9-B7F70FB53F70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C75B-8305-4091-9417-137564E8B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CD254-69A1-4E95-BBF9-B7F70FB53F70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C75B-8305-4091-9417-137564E8B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CD254-69A1-4E95-BBF9-B7F70FB53F70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C75B-8305-4091-9417-137564E8B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CD254-69A1-4E95-BBF9-B7F70FB53F70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C75B-8305-4091-9417-137564E8B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CD254-69A1-4E95-BBF9-B7F70FB53F70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9C75B-8305-4091-9417-137564E8B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laboratory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610" y="1025366"/>
            <a:ext cx="6439190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Amalgam</a:t>
            </a:r>
            <a:br>
              <a:rPr lang="en-US" dirty="0" smtClean="0"/>
            </a:br>
            <a:r>
              <a:rPr lang="en-US" dirty="0" smtClean="0"/>
              <a:t>Composite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133600"/>
            <a:ext cx="4451638" cy="412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phlebotomy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60119"/>
            <a:ext cx="4267200" cy="553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plasma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1051560"/>
            <a:ext cx="5734050" cy="458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6438" y="1295400"/>
            <a:ext cx="5414962" cy="54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1" y="1454300"/>
            <a:ext cx="5882808" cy="461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centrifuge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809749"/>
            <a:ext cx="3505200" cy="458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Operatory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799"/>
            <a:ext cx="3429000" cy="479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3999"/>
            <a:ext cx="3276600" cy="492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Piece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5481632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Caries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082" y="1259541"/>
            <a:ext cx="5988718" cy="535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laboratory</vt:lpstr>
      <vt:lpstr>phlebotomy</vt:lpstr>
      <vt:lpstr>plasma</vt:lpstr>
      <vt:lpstr>slides</vt:lpstr>
      <vt:lpstr>culture</vt:lpstr>
      <vt:lpstr>centrifuge</vt:lpstr>
      <vt:lpstr>Operatory</vt:lpstr>
      <vt:lpstr>Hand Piece</vt:lpstr>
      <vt:lpstr>Caries</vt:lpstr>
      <vt:lpstr>Amalgam Composite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phlebotomy</dc:title>
  <dc:creator>Liz</dc:creator>
  <cp:lastModifiedBy>elizabeth mcnulty</cp:lastModifiedBy>
  <cp:revision>5</cp:revision>
  <dcterms:created xsi:type="dcterms:W3CDTF">2009-10-15T05:25:12Z</dcterms:created>
  <dcterms:modified xsi:type="dcterms:W3CDTF">2009-10-15T13:11:52Z</dcterms:modified>
</cp:coreProperties>
</file>